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035125-D507-45C4-A3AD-EDD5F3D5DBC0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B17FED4-91D6-4B29-844F-8937ADE810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Elementary School </a:t>
            </a:r>
            <a:r>
              <a:rPr lang="en-US" dirty="0" smtClean="0"/>
              <a:t>Closure </a:t>
            </a:r>
            <a:r>
              <a:rPr lang="en-US" dirty="0" err="1" smtClean="0"/>
              <a:t>GAme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Steps to creating a successful </a:t>
            </a:r>
            <a:r>
              <a:rPr lang="en-US" dirty="0" smtClean="0"/>
              <a:t>closure game/activity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690062" cy="4270455"/>
          </a:xfrm>
        </p:spPr>
      </p:pic>
    </p:spTree>
    <p:extLst>
      <p:ext uri="{BB962C8B-B14F-4D97-AF65-F5344CB8AC3E}">
        <p14:creationId xmlns:p14="http://schemas.microsoft.com/office/powerpoint/2010/main" val="214875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69" y="1752600"/>
            <a:ext cx="6375862" cy="4785156"/>
          </a:xfrm>
        </p:spPr>
      </p:pic>
    </p:spTree>
    <p:extLst>
      <p:ext uri="{BB962C8B-B14F-4D97-AF65-F5344CB8AC3E}">
        <p14:creationId xmlns:p14="http://schemas.microsoft.com/office/powerpoint/2010/main" val="358903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68" y="1509623"/>
            <a:ext cx="3714464" cy="4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8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64" y="1981200"/>
            <a:ext cx="5178071" cy="3886200"/>
          </a:xfrm>
        </p:spPr>
      </p:pic>
    </p:spTree>
    <p:extLst>
      <p:ext uri="{BB962C8B-B14F-4D97-AF65-F5344CB8AC3E}">
        <p14:creationId xmlns:p14="http://schemas.microsoft.com/office/powerpoint/2010/main" val="357552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6375862" cy="4785156"/>
          </a:xfrm>
        </p:spPr>
      </p:pic>
    </p:spTree>
    <p:extLst>
      <p:ext uri="{BB962C8B-B14F-4D97-AF65-F5344CB8AC3E}">
        <p14:creationId xmlns:p14="http://schemas.microsoft.com/office/powerpoint/2010/main" val="376202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52755"/>
            <a:ext cx="6604462" cy="4956723"/>
          </a:xfrm>
        </p:spPr>
      </p:pic>
    </p:spTree>
    <p:extLst>
      <p:ext uri="{BB962C8B-B14F-4D97-AF65-F5344CB8AC3E}">
        <p14:creationId xmlns:p14="http://schemas.microsoft.com/office/powerpoint/2010/main" val="323084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209800"/>
            <a:ext cx="53086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91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299662" cy="4727967"/>
          </a:xfrm>
        </p:spPr>
      </p:pic>
    </p:spTree>
    <p:extLst>
      <p:ext uri="{BB962C8B-B14F-4D97-AF65-F5344CB8AC3E}">
        <p14:creationId xmlns:p14="http://schemas.microsoft.com/office/powerpoint/2010/main" val="144972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69" y="1828800"/>
            <a:ext cx="5994862" cy="4499211"/>
          </a:xfrm>
        </p:spPr>
      </p:pic>
    </p:spTree>
    <p:extLst>
      <p:ext uri="{BB962C8B-B14F-4D97-AF65-F5344CB8AC3E}">
        <p14:creationId xmlns:p14="http://schemas.microsoft.com/office/powerpoint/2010/main" val="258649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43000"/>
            <a:ext cx="4114800" cy="5483907"/>
          </a:xfrm>
        </p:spPr>
      </p:pic>
    </p:spTree>
    <p:extLst>
      <p:ext uri="{BB962C8B-B14F-4D97-AF65-F5344CB8AC3E}">
        <p14:creationId xmlns:p14="http://schemas.microsoft.com/office/powerpoint/2010/main" val="90143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Objective</a:t>
            </a:r>
            <a:r>
              <a:rPr lang="en-US" dirty="0" smtClean="0"/>
              <a:t> – What will the children obtain/learn from your project.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 1</a:t>
            </a:r>
          </a:p>
          <a:p>
            <a:pPr lvl="1"/>
            <a:r>
              <a:rPr lang="en-US" dirty="0" smtClean="0"/>
              <a:t>The student will be able to identify nouns, verbs and adjectives in sentences provided. </a:t>
            </a:r>
          </a:p>
          <a:p>
            <a:pPr lvl="1"/>
            <a:r>
              <a:rPr lang="en-US" dirty="0" smtClean="0"/>
              <a:t>The student will be able to create new sentences using the nouns, verbs and adjectives.</a:t>
            </a:r>
            <a:endParaRPr lang="en-US" dirty="0"/>
          </a:p>
          <a:p>
            <a:endParaRPr lang="en-US" dirty="0" smtClean="0"/>
          </a:p>
          <a:p>
            <a:pPr marL="182880" lvl="1"/>
            <a:r>
              <a:rPr lang="en-US" sz="2400" dirty="0" smtClean="0"/>
              <a:t>Example 2</a:t>
            </a:r>
            <a:endParaRPr lang="en-US" dirty="0" smtClean="0"/>
          </a:p>
          <a:p>
            <a:pPr lvl="1"/>
            <a:r>
              <a:rPr lang="en-US" dirty="0" smtClean="0"/>
              <a:t>The student will be able to recite all fifty states.</a:t>
            </a:r>
          </a:p>
          <a:p>
            <a:pPr lvl="1"/>
            <a:r>
              <a:rPr lang="en-US" dirty="0" smtClean="0"/>
              <a:t>The student will be able to identify all fifty states on a map.</a:t>
            </a:r>
          </a:p>
          <a:p>
            <a:pPr lvl="1"/>
            <a:r>
              <a:rPr lang="en-US" dirty="0" smtClean="0"/>
              <a:t>The student will be able to name the state bird for each of the fifty states.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28700"/>
            <a:ext cx="4076336" cy="5432645"/>
          </a:xfrm>
        </p:spPr>
      </p:pic>
    </p:spTree>
    <p:extLst>
      <p:ext uri="{BB962C8B-B14F-4D97-AF65-F5344CB8AC3E}">
        <p14:creationId xmlns:p14="http://schemas.microsoft.com/office/powerpoint/2010/main" val="3582949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69" y="1905000"/>
            <a:ext cx="5613862" cy="4213266"/>
          </a:xfrm>
        </p:spPr>
      </p:pic>
    </p:spTree>
    <p:extLst>
      <p:ext uri="{BB962C8B-B14F-4D97-AF65-F5344CB8AC3E}">
        <p14:creationId xmlns:p14="http://schemas.microsoft.com/office/powerpoint/2010/main" val="3983950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85" y="2267989"/>
            <a:ext cx="4721629" cy="3541222"/>
          </a:xfrm>
        </p:spPr>
      </p:pic>
    </p:spTree>
    <p:extLst>
      <p:ext uri="{BB962C8B-B14F-4D97-AF65-F5344CB8AC3E}">
        <p14:creationId xmlns:p14="http://schemas.microsoft.com/office/powerpoint/2010/main" val="759884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38" y="2513214"/>
            <a:ext cx="4064924" cy="3050771"/>
          </a:xfrm>
        </p:spPr>
      </p:pic>
    </p:spTree>
    <p:extLst>
      <p:ext uri="{BB962C8B-B14F-4D97-AF65-F5344CB8AC3E}">
        <p14:creationId xmlns:p14="http://schemas.microsoft.com/office/powerpoint/2010/main" val="1563180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3805843" cy="5097608"/>
          </a:xfrm>
        </p:spPr>
      </p:pic>
    </p:spTree>
    <p:extLst>
      <p:ext uri="{BB962C8B-B14F-4D97-AF65-F5344CB8AC3E}">
        <p14:creationId xmlns:p14="http://schemas.microsoft.com/office/powerpoint/2010/main" val="551381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54" y="1752600"/>
            <a:ext cx="6020492" cy="4513904"/>
          </a:xfrm>
        </p:spPr>
      </p:pic>
    </p:spTree>
    <p:extLst>
      <p:ext uri="{BB962C8B-B14F-4D97-AF65-F5344CB8AC3E}">
        <p14:creationId xmlns:p14="http://schemas.microsoft.com/office/powerpoint/2010/main" val="548491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36275"/>
            <a:ext cx="4339243" cy="5812053"/>
          </a:xfrm>
        </p:spPr>
      </p:pic>
    </p:spTree>
    <p:extLst>
      <p:ext uri="{BB962C8B-B14F-4D97-AF65-F5344CB8AC3E}">
        <p14:creationId xmlns:p14="http://schemas.microsoft.com/office/powerpoint/2010/main" val="767570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5382979" cy="4039986"/>
          </a:xfrm>
        </p:spPr>
      </p:pic>
    </p:spTree>
    <p:extLst>
      <p:ext uri="{BB962C8B-B14F-4D97-AF65-F5344CB8AC3E}">
        <p14:creationId xmlns:p14="http://schemas.microsoft.com/office/powerpoint/2010/main" val="3321635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70" y="1828800"/>
            <a:ext cx="5589859" cy="4191000"/>
          </a:xfrm>
        </p:spPr>
      </p:pic>
    </p:spTree>
    <p:extLst>
      <p:ext uri="{BB962C8B-B14F-4D97-AF65-F5344CB8AC3E}">
        <p14:creationId xmlns:p14="http://schemas.microsoft.com/office/powerpoint/2010/main" val="1244645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5586041" cy="4192386"/>
          </a:xfrm>
        </p:spPr>
      </p:pic>
    </p:spTree>
    <p:extLst>
      <p:ext uri="{BB962C8B-B14F-4D97-AF65-F5344CB8AC3E}">
        <p14:creationId xmlns:p14="http://schemas.microsoft.com/office/powerpoint/2010/main" val="336911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Brainstorm</a:t>
            </a:r>
          </a:p>
          <a:p>
            <a:r>
              <a:rPr lang="en-US" dirty="0" smtClean="0"/>
              <a:t>Create a list of games you liked when you were a child.</a:t>
            </a:r>
          </a:p>
          <a:p>
            <a:r>
              <a:rPr lang="en-US" dirty="0"/>
              <a:t>Chose a format for your </a:t>
            </a:r>
            <a:r>
              <a:rPr lang="en-US" dirty="0" smtClean="0"/>
              <a:t>game- Board </a:t>
            </a:r>
            <a:r>
              <a:rPr lang="en-US" dirty="0"/>
              <a:t>Game, Race Game, Card Game  or </a:t>
            </a:r>
            <a:r>
              <a:rPr lang="en-US" dirty="0" err="1"/>
              <a:t>Floormat</a:t>
            </a:r>
            <a:r>
              <a:rPr lang="en-US" dirty="0"/>
              <a:t> Game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276600"/>
            <a:ext cx="4191000" cy="31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6361959" cy="4774721"/>
          </a:xfrm>
        </p:spPr>
      </p:pic>
    </p:spTree>
    <p:extLst>
      <p:ext uri="{BB962C8B-B14F-4D97-AF65-F5344CB8AC3E}">
        <p14:creationId xmlns:p14="http://schemas.microsoft.com/office/powerpoint/2010/main" val="2584874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07" y="1524000"/>
            <a:ext cx="6091848" cy="4572000"/>
          </a:xfrm>
        </p:spPr>
      </p:pic>
    </p:spTree>
    <p:extLst>
      <p:ext uri="{BB962C8B-B14F-4D97-AF65-F5344CB8AC3E}">
        <p14:creationId xmlns:p14="http://schemas.microsoft.com/office/powerpoint/2010/main" val="3718870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49" y="1528313"/>
            <a:ext cx="5789102" cy="4344786"/>
          </a:xfrm>
        </p:spPr>
      </p:pic>
    </p:spTree>
    <p:extLst>
      <p:ext uri="{BB962C8B-B14F-4D97-AF65-F5344CB8AC3E}">
        <p14:creationId xmlns:p14="http://schemas.microsoft.com/office/powerpoint/2010/main" val="3752894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38" y="1981200"/>
            <a:ext cx="5665124" cy="4251739"/>
          </a:xfrm>
        </p:spPr>
      </p:pic>
    </p:spTree>
    <p:extLst>
      <p:ext uri="{BB962C8B-B14F-4D97-AF65-F5344CB8AC3E}">
        <p14:creationId xmlns:p14="http://schemas.microsoft.com/office/powerpoint/2010/main" val="1139253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64643"/>
            <a:ext cx="3962400" cy="5280799"/>
          </a:xfrm>
        </p:spPr>
      </p:pic>
    </p:spTree>
    <p:extLst>
      <p:ext uri="{BB962C8B-B14F-4D97-AF65-F5344CB8AC3E}">
        <p14:creationId xmlns:p14="http://schemas.microsoft.com/office/powerpoint/2010/main" val="3967699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49" y="1905000"/>
            <a:ext cx="5789102" cy="4344786"/>
          </a:xfrm>
        </p:spPr>
      </p:pic>
    </p:spTree>
    <p:extLst>
      <p:ext uri="{BB962C8B-B14F-4D97-AF65-F5344CB8AC3E}">
        <p14:creationId xmlns:p14="http://schemas.microsoft.com/office/powerpoint/2010/main" val="286986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how you could adapt a game you liked as a child into a new game to teach/review information for your </a:t>
            </a:r>
            <a:r>
              <a:rPr lang="en-US" dirty="0" smtClean="0"/>
              <a:t>elementary classroom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I:\Middle Childhood Final Projects\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05768"/>
            <a:ext cx="4236689" cy="31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list of materials you will need for your game.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45270"/>
            <a:ext cx="4515918" cy="30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3600" b="1" dirty="0">
                <a:solidFill>
                  <a:schemeClr val="accent6"/>
                </a:solidFill>
              </a:rPr>
              <a:t>Make sure your game is:</a:t>
            </a:r>
          </a:p>
          <a:p>
            <a:pPr marL="457200" indent="-457200">
              <a:lnSpc>
                <a:spcPct val="100000"/>
              </a:lnSpc>
            </a:pPr>
            <a:r>
              <a:rPr lang="en-US" sz="3600" dirty="0">
                <a:solidFill>
                  <a:schemeClr val="accent6"/>
                </a:solidFill>
              </a:rPr>
              <a:t>Reusable</a:t>
            </a:r>
          </a:p>
          <a:p>
            <a:pPr marL="457200" indent="-457200">
              <a:lnSpc>
                <a:spcPct val="100000"/>
              </a:lnSpc>
            </a:pPr>
            <a:r>
              <a:rPr lang="en-US" sz="3600" dirty="0">
                <a:solidFill>
                  <a:schemeClr val="accent6"/>
                </a:solidFill>
              </a:rPr>
              <a:t>Age appropriate</a:t>
            </a:r>
          </a:p>
          <a:p>
            <a:pPr marL="457200" indent="-457200">
              <a:lnSpc>
                <a:spcPct val="100000"/>
              </a:lnSpc>
            </a:pPr>
            <a:r>
              <a:rPr lang="en-US" sz="3600" dirty="0">
                <a:solidFill>
                  <a:schemeClr val="accent6"/>
                </a:solidFill>
              </a:rPr>
              <a:t>Neat and colorful  </a:t>
            </a:r>
          </a:p>
          <a:p>
            <a:pPr marL="457200" indent="-457200">
              <a:lnSpc>
                <a:spcPct val="100000"/>
              </a:lnSpc>
            </a:pPr>
            <a:r>
              <a:rPr lang="en-US" sz="3600" dirty="0">
                <a:solidFill>
                  <a:schemeClr val="accent6"/>
                </a:solidFill>
              </a:rPr>
              <a:t>Computer generated</a:t>
            </a:r>
          </a:p>
          <a:p>
            <a:pPr marL="457200" indent="-457200">
              <a:lnSpc>
                <a:spcPct val="100000"/>
              </a:lnSpc>
            </a:pPr>
            <a:r>
              <a:rPr lang="en-US" sz="3600" dirty="0">
                <a:solidFill>
                  <a:schemeClr val="accent6"/>
                </a:solidFill>
              </a:rPr>
              <a:t>Laminated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4000" b="1" dirty="0">
                <a:solidFill>
                  <a:schemeClr val="accent6"/>
                </a:solidFill>
              </a:rPr>
              <a:t>Be sure to include</a:t>
            </a:r>
            <a:r>
              <a:rPr lang="en-US" sz="4000" dirty="0">
                <a:solidFill>
                  <a:schemeClr val="accent6"/>
                </a:solidFill>
              </a:rPr>
              <a:t>: </a:t>
            </a:r>
          </a:p>
          <a:p>
            <a:r>
              <a:rPr lang="en-US" sz="4000" dirty="0">
                <a:solidFill>
                  <a:schemeClr val="accent6"/>
                </a:solidFill>
              </a:rPr>
              <a:t>List of all game pieces </a:t>
            </a:r>
          </a:p>
          <a:p>
            <a:r>
              <a:rPr lang="en-US" sz="4000" dirty="0">
                <a:solidFill>
                  <a:schemeClr val="accent6"/>
                </a:solidFill>
              </a:rPr>
              <a:t>Step by step directions </a:t>
            </a:r>
          </a:p>
          <a:p>
            <a:r>
              <a:rPr lang="en-US" sz="4000" dirty="0">
                <a:solidFill>
                  <a:schemeClr val="accent6"/>
                </a:solidFill>
              </a:rPr>
              <a:t>Everything should be neatly stored in a bag, folder or box to be given to elementary teacher</a:t>
            </a:r>
          </a:p>
          <a:p>
            <a:pPr indent="0">
              <a:buNone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35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PIES-use notes and text book</a:t>
            </a:r>
          </a:p>
          <a:p>
            <a:pPr lvl="0"/>
            <a:r>
              <a:rPr lang="en-US" dirty="0" smtClean="0"/>
              <a:t>Refresh </a:t>
            </a:r>
            <a:r>
              <a:rPr lang="en-US" dirty="0"/>
              <a:t>your memory about what kids at the level you will be working with are capable of doing.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5104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7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5156662" cy="3870133"/>
          </a:xfrm>
        </p:spPr>
      </p:pic>
    </p:spTree>
    <p:extLst>
      <p:ext uri="{BB962C8B-B14F-4D97-AF65-F5344CB8AC3E}">
        <p14:creationId xmlns:p14="http://schemas.microsoft.com/office/powerpoint/2010/main" val="2193654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63</TotalTime>
  <Words>282</Words>
  <Application>Microsoft Office PowerPoint</Application>
  <PresentationFormat>On-screen Show (4:3)</PresentationFormat>
  <Paragraphs>63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Arial</vt:lpstr>
      <vt:lpstr>Clarity</vt:lpstr>
      <vt:lpstr>Elementary School Closure GAme </vt:lpstr>
      <vt:lpstr>Step 1</vt:lpstr>
      <vt:lpstr>Step 2</vt:lpstr>
      <vt:lpstr>Step 3 </vt:lpstr>
      <vt:lpstr>Step 4</vt:lpstr>
      <vt:lpstr>Step 5</vt:lpstr>
      <vt:lpstr>Step 6</vt:lpstr>
      <vt:lpstr>Step 7</vt:lpstr>
      <vt:lpstr>Example</vt:lpstr>
      <vt:lpstr>Example</vt:lpstr>
      <vt:lpstr>Example</vt:lpstr>
      <vt:lpstr>Examples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Project</dc:title>
  <dc:creator>ERICSSON, DENISE</dc:creator>
  <cp:lastModifiedBy>ERICSSON, DENISE</cp:lastModifiedBy>
  <cp:revision>8</cp:revision>
  <dcterms:created xsi:type="dcterms:W3CDTF">2013-12-13T12:56:25Z</dcterms:created>
  <dcterms:modified xsi:type="dcterms:W3CDTF">2015-03-30T12:49:13Z</dcterms:modified>
</cp:coreProperties>
</file>